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9" r:id="rId3"/>
    <p:sldId id="270" r:id="rId4"/>
    <p:sldId id="271" r:id="rId5"/>
    <p:sldId id="272" r:id="rId6"/>
    <p:sldId id="274" r:id="rId7"/>
    <p:sldId id="262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45" autoAdjust="0"/>
  </p:normalViewPr>
  <p:slideViewPr>
    <p:cSldViewPr>
      <p:cViewPr varScale="1">
        <p:scale>
          <a:sx n="129" d="100"/>
          <a:sy n="129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E83674-2A41-4A29-96C0-217495ADDD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91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584D0-B072-4E11-94B4-4C8F503CD2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6533-41F7-4E24-9B7D-9CD4849362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5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2F1F7F-CFDD-4762-97A0-62F3EB86BC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5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D05BE-5794-4239-BA26-BEBAE55FF0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7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BF3D-E35A-4E61-B02A-7C45B34F92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9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B53A5-849A-4533-819A-EC89DC6914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4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09E7E2-CC45-4EC6-ABC8-9B134603FD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4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356A4-D1DE-4A32-A68D-4220364E4B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9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6466C-D3E6-4650-8CA4-050EC0E3A0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F20C2-4334-4245-9500-8E0F81D2DA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3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988A2-8568-4679-94A6-BA4D825AA3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3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D2F204-F3CF-413B-B730-8F422E99B56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up for modeling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/>
              <a:t>Remember goals: </a:t>
            </a:r>
          </a:p>
          <a:p>
            <a:pPr lvl="1"/>
            <a:r>
              <a:rPr lang="en-US"/>
              <a:t>Desired model and uncertainty</a:t>
            </a:r>
          </a:p>
          <a:p>
            <a:r>
              <a:rPr lang="en-US"/>
              <a:t>Sample area selection</a:t>
            </a:r>
          </a:p>
          <a:p>
            <a:r>
              <a:rPr lang="en-US"/>
              <a:t>What resolution will we model at?</a:t>
            </a:r>
          </a:p>
          <a:p>
            <a:r>
              <a:rPr lang="en-US"/>
              <a:t>What are we modeling?</a:t>
            </a:r>
          </a:p>
          <a:p>
            <a:r>
              <a:rPr lang="en-US"/>
              <a:t>How will we validate the model?</a:t>
            </a:r>
          </a:p>
          <a:p>
            <a:r>
              <a:rPr lang="en-US"/>
              <a:t>Do we have enough sample data or too much?</a:t>
            </a:r>
          </a:p>
          <a:p>
            <a:r>
              <a:rPr lang="en-US"/>
              <a:t>Do we have the predictor variables we need?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Area Selection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/>
              <a:t>What is the area of interest?</a:t>
            </a:r>
          </a:p>
          <a:p>
            <a:r>
              <a:rPr lang="en-US" dirty="0"/>
              <a:t>How was the area sampled?</a:t>
            </a:r>
          </a:p>
          <a:p>
            <a:pPr lvl="1"/>
            <a:r>
              <a:rPr lang="en-US" dirty="0"/>
              <a:t>Optimal: rigorously sampled, randomly spaced plots</a:t>
            </a:r>
          </a:p>
          <a:p>
            <a:pPr lvl="1"/>
            <a:r>
              <a:rPr lang="en-US" dirty="0"/>
              <a:t>Worse case: data integrated from multiple sources with little documentation on collection methods</a:t>
            </a:r>
          </a:p>
          <a:p>
            <a:r>
              <a:rPr lang="en-US" dirty="0"/>
              <a:t>How far can we extend the study area realistically?</a:t>
            </a:r>
          </a:p>
          <a:p>
            <a:r>
              <a:rPr lang="en-US" dirty="0"/>
              <a:t>Best to pad the extent a bit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Area Selection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 – Douglas fir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950" y="2133600"/>
            <a:ext cx="476885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Area Selection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 – Redwood (coastal)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5795963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Area Selection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 - Giant Sequoia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1981200"/>
            <a:ext cx="517366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Resolution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924800" cy="5867400"/>
          </a:xfrm>
        </p:spPr>
        <p:txBody>
          <a:bodyPr/>
          <a:lstStyle/>
          <a:p>
            <a:r>
              <a:rPr lang="en-US" dirty="0"/>
              <a:t>Higher resolution:</a:t>
            </a:r>
          </a:p>
          <a:p>
            <a:pPr lvl="1"/>
            <a:r>
              <a:rPr lang="en-US" dirty="0"/>
              <a:t>Better detail</a:t>
            </a:r>
          </a:p>
          <a:p>
            <a:pPr lvl="1"/>
            <a:r>
              <a:rPr lang="en-US" dirty="0"/>
              <a:t>Can be misleading</a:t>
            </a:r>
          </a:p>
          <a:p>
            <a:pPr lvl="1"/>
            <a:r>
              <a:rPr lang="en-US" dirty="0"/>
              <a:t>Performance problems</a:t>
            </a:r>
          </a:p>
          <a:p>
            <a:r>
              <a:rPr lang="en-US" dirty="0"/>
              <a:t>Lower resolution:</a:t>
            </a:r>
          </a:p>
          <a:p>
            <a:pPr lvl="1"/>
            <a:r>
              <a:rPr lang="en-US" dirty="0"/>
              <a:t>Much faster processing</a:t>
            </a:r>
          </a:p>
          <a:p>
            <a:pPr lvl="1"/>
            <a:r>
              <a:rPr lang="en-US" dirty="0"/>
              <a:t>Can hide “niche environments”</a:t>
            </a:r>
          </a:p>
          <a:p>
            <a:r>
              <a:rPr lang="en-US" dirty="0"/>
              <a:t>Recommendation:</a:t>
            </a:r>
          </a:p>
          <a:p>
            <a:pPr lvl="1"/>
            <a:r>
              <a:rPr lang="en-US" dirty="0"/>
              <a:t>Use lowest predictor layer resolution for all layers, or lower</a:t>
            </a:r>
          </a:p>
          <a:p>
            <a:pPr lvl="1"/>
            <a:r>
              <a:rPr lang="en-US" dirty="0"/>
              <a:t>Grid to lower resolution as needed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we modeling?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/>
              <a:t>Need a relationship we can model</a:t>
            </a:r>
          </a:p>
          <a:p>
            <a:r>
              <a:rPr lang="en-US" dirty="0"/>
              <a:t>Measured variables:</a:t>
            </a:r>
          </a:p>
          <a:p>
            <a:pPr lvl="1"/>
            <a:r>
              <a:rPr lang="en-US" dirty="0"/>
              <a:t>Height, DBH, Canopy size</a:t>
            </a:r>
          </a:p>
          <a:p>
            <a:pPr lvl="1"/>
            <a:r>
              <a:rPr lang="en-US" dirty="0"/>
              <a:t>Weight, length, grain size, proportion</a:t>
            </a:r>
          </a:p>
          <a:p>
            <a:pPr lvl="1"/>
            <a:r>
              <a:rPr lang="en-US" dirty="0"/>
              <a:t>Income, longevity</a:t>
            </a:r>
          </a:p>
          <a:p>
            <a:r>
              <a:rPr lang="en-US" dirty="0"/>
              <a:t>Presence/Absence:</a:t>
            </a:r>
          </a:p>
          <a:p>
            <a:pPr lvl="1"/>
            <a:r>
              <a:rPr lang="en-US" dirty="0"/>
              <a:t>Logistic regression</a:t>
            </a:r>
          </a:p>
          <a:p>
            <a:r>
              <a:rPr lang="en-US" dirty="0"/>
              <a:t>Occurrences:</a:t>
            </a:r>
          </a:p>
          <a:p>
            <a:pPr lvl="1"/>
            <a:r>
              <a:rPr lang="en-US"/>
              <a:t>Point Density</a:t>
            </a:r>
            <a:r>
              <a:rPr lang="en-US" dirty="0"/>
              <a:t>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 many points will overwhelm R</a:t>
            </a:r>
          </a:p>
          <a:p>
            <a:pPr lvl="1"/>
            <a:r>
              <a:rPr lang="en-US" dirty="0"/>
              <a:t>Sub-sample</a:t>
            </a:r>
          </a:p>
          <a:p>
            <a:pPr lvl="1"/>
            <a:r>
              <a:rPr lang="en-US" dirty="0"/>
              <a:t>Aggregate</a:t>
            </a:r>
          </a:p>
          <a:p>
            <a:r>
              <a:rPr lang="en-US" dirty="0"/>
              <a:t>Too few points will not represent the phenomenon</a:t>
            </a:r>
          </a:p>
          <a:p>
            <a:pPr lvl="1"/>
            <a:r>
              <a:rPr lang="en-US" dirty="0"/>
              <a:t>Get more data?</a:t>
            </a:r>
          </a:p>
          <a:p>
            <a:pPr lvl="1"/>
            <a:r>
              <a:rPr lang="en-US" dirty="0"/>
              <a:t>Switch to a simulation</a:t>
            </a:r>
          </a:p>
          <a:p>
            <a:pPr lvl="1"/>
            <a:r>
              <a:rPr lang="en-US" dirty="0"/>
              <a:t>Give up?</a:t>
            </a:r>
          </a:p>
        </p:txBody>
      </p:sp>
    </p:spTree>
    <p:extLst>
      <p:ext uri="{BB962C8B-B14F-4D97-AF65-F5344CB8AC3E}">
        <p14:creationId xmlns:p14="http://schemas.microsoft.com/office/powerpoint/2010/main" val="3740018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far and wide</a:t>
            </a:r>
          </a:p>
          <a:p>
            <a:r>
              <a:rPr lang="en-US" dirty="0"/>
              <a:t>Transform predictors as needed</a:t>
            </a:r>
          </a:p>
          <a:p>
            <a:r>
              <a:rPr lang="en-US" dirty="0"/>
              <a:t>Investigate what will predict the phenomenon</a:t>
            </a:r>
          </a:p>
          <a:p>
            <a:pPr lvl="1"/>
            <a:r>
              <a:rPr lang="en-US" dirty="0"/>
              <a:t>Visit the site, talk to “experts”</a:t>
            </a:r>
          </a:p>
          <a:p>
            <a:pPr lvl="1"/>
            <a:r>
              <a:rPr lang="en-US" dirty="0"/>
              <a:t>Switch to a simulation?</a:t>
            </a:r>
          </a:p>
          <a:p>
            <a:pPr lvl="1"/>
            <a:r>
              <a:rPr lang="en-US" dirty="0"/>
              <a:t>Give up?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77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6495</TotalTime>
  <Words>275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Setting up for modeling</vt:lpstr>
      <vt:lpstr>Sample Area Selection</vt:lpstr>
      <vt:lpstr>Sample Area Selection</vt:lpstr>
      <vt:lpstr>Sample Area Selection</vt:lpstr>
      <vt:lpstr>Sample Area Selection</vt:lpstr>
      <vt:lpstr>Resolution</vt:lpstr>
      <vt:lpstr>What are we modeling?</vt:lpstr>
      <vt:lpstr>Sample Data</vt:lpstr>
      <vt:lpstr>Predictors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jim</cp:lastModifiedBy>
  <cp:revision>136</cp:revision>
  <dcterms:created xsi:type="dcterms:W3CDTF">2008-05-04T17:53:48Z</dcterms:created>
  <dcterms:modified xsi:type="dcterms:W3CDTF">2021-02-08T02:12:57Z</dcterms:modified>
</cp:coreProperties>
</file>